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8" r:id="rId2"/>
    <p:sldId id="269" r:id="rId3"/>
    <p:sldId id="27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59" autoAdjust="0"/>
    <p:restoredTop sz="94660"/>
  </p:normalViewPr>
  <p:slideViewPr>
    <p:cSldViewPr snapToGrid="0">
      <p:cViewPr varScale="1">
        <p:scale>
          <a:sx n="67" d="100"/>
          <a:sy n="67" d="100"/>
        </p:scale>
        <p:origin x="47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DDE55B-B070-438E-AB90-C9558708C318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CCFAE-EF48-489A-A713-0F157689252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5470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5386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324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6868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482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6766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34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8841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4155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70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40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4305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4A69-38CD-4D70-A237-FF128F7E456B}" type="datetimeFigureOut">
              <a:rPr lang="es-ES" smtClean="0"/>
              <a:t>11/06/2026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406B6F-ABC9-4623-873D-7E43A3D3BA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360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8418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32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0806AE-7FF3-B97A-1ACF-DBC4B3E9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0292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302</TotalTime>
  <Words>0</Words>
  <Application>Microsoft Office PowerPoint</Application>
  <PresentationFormat>Presentación en pantalla (4:3)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Francisco JFGI. González Ibáñez</dc:creator>
  <cp:lastModifiedBy>Usuario</cp:lastModifiedBy>
  <cp:revision>11</cp:revision>
  <dcterms:created xsi:type="dcterms:W3CDTF">2023-03-16T14:30:51Z</dcterms:created>
  <dcterms:modified xsi:type="dcterms:W3CDTF">2026-06-11T10:20:27Z</dcterms:modified>
</cp:coreProperties>
</file>