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99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31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9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5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95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35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5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35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1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89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1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B4A5-6C1E-4265-8E44-FCACDEBB4A72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363E-1851-47DC-BCCA-DDCF32652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21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543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Francisco JFGI. González Ibáñez</dc:creator>
  <cp:lastModifiedBy>Juan Francisco JFGI. González Ibáñez</cp:lastModifiedBy>
  <cp:revision>1</cp:revision>
  <dcterms:created xsi:type="dcterms:W3CDTF">2023-03-16T14:28:21Z</dcterms:created>
  <dcterms:modified xsi:type="dcterms:W3CDTF">2023-03-16T14:29:29Z</dcterms:modified>
</cp:coreProperties>
</file>